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Relationship Id="rId25" Type="http://schemas.openxmlformats.org/officeDocument/2006/relationships/image" Target="../media/image63.png"/><Relationship Id="rId26" Type="http://schemas.openxmlformats.org/officeDocument/2006/relationships/image" Target="../media/image64.png"/><Relationship Id="rId27" Type="http://schemas.openxmlformats.org/officeDocument/2006/relationships/image" Target="../media/image65.png"/><Relationship Id="rId28" Type="http://schemas.openxmlformats.org/officeDocument/2006/relationships/image" Target="../media/image66.png"/><Relationship Id="rId29" Type="http://schemas.openxmlformats.org/officeDocument/2006/relationships/image" Target="../media/image67.png"/><Relationship Id="rId30" Type="http://schemas.openxmlformats.org/officeDocument/2006/relationships/image" Target="../media/image68.png"/><Relationship Id="rId31" Type="http://schemas.openxmlformats.org/officeDocument/2006/relationships/image" Target="../media/image69.png"/><Relationship Id="rId32" Type="http://schemas.openxmlformats.org/officeDocument/2006/relationships/image" Target="../media/image70.png"/><Relationship Id="rId33" Type="http://schemas.openxmlformats.org/officeDocument/2006/relationships/image" Target="../media/image71.png"/><Relationship Id="rId34" Type="http://schemas.openxmlformats.org/officeDocument/2006/relationships/image" Target="../media/image72.png"/><Relationship Id="rId35" Type="http://schemas.openxmlformats.org/officeDocument/2006/relationships/image" Target="../media/image7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65066" y="1826943"/>
            <a:ext cx="20803045" cy="20464944"/>
            <a:chOff x="6265066" y="1826943"/>
            <a:chExt cx="20803045" cy="20464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5066" y="1826943"/>
              <a:ext cx="20803045" cy="204649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6411" y="397076"/>
            <a:ext cx="1644806" cy="937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987" y="620645"/>
            <a:ext cx="8231070" cy="42315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353600" y="2448778"/>
            <a:ext cx="32081517" cy="42315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268" y="536377"/>
            <a:ext cx="1844404" cy="615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56152" y="1258871"/>
            <a:ext cx="1807685" cy="1807685"/>
            <a:chOff x="8056152" y="1258871"/>
            <a:chExt cx="1807685" cy="1807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6152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6162" y="1235727"/>
            <a:ext cx="16363304" cy="42857"/>
            <a:chOff x="1046162" y="1235727"/>
            <a:chExt cx="16363304" cy="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162" y="1235727"/>
              <a:ext cx="16363304" cy="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162" y="3064174"/>
            <a:ext cx="16363304" cy="21429"/>
            <a:chOff x="1046162" y="3064174"/>
            <a:chExt cx="16363304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162" y="3064174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162" y="4881383"/>
            <a:ext cx="16363304" cy="21429"/>
            <a:chOff x="1046162" y="4881383"/>
            <a:chExt cx="16363304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162" y="4881383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88560" y="1258871"/>
            <a:ext cx="1807685" cy="1807685"/>
            <a:chOff x="9288560" y="1258871"/>
            <a:chExt cx="1807685" cy="18076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88560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01781" y="1266014"/>
            <a:ext cx="1807685" cy="1807685"/>
            <a:chOff x="15601781" y="1266014"/>
            <a:chExt cx="1807685" cy="18076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01781" y="1266014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6162" y="3083222"/>
            <a:ext cx="1807685" cy="1807685"/>
            <a:chOff x="1046162" y="3083222"/>
            <a:chExt cx="1807685" cy="18076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162" y="3083222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07431" y="9226683"/>
            <a:ext cx="14000915" cy="42857"/>
            <a:chOff x="3407431" y="9226683"/>
            <a:chExt cx="14000915" cy="42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07431" y="9226683"/>
              <a:ext cx="14000915" cy="4285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91940" y="7985590"/>
            <a:ext cx="6022337" cy="1447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36757" y="6410097"/>
            <a:ext cx="10893265" cy="9263768"/>
            <a:chOff x="-4836757" y="6410097"/>
            <a:chExt cx="10893265" cy="9263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36757" y="6410097"/>
              <a:ext cx="10893265" cy="92637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2491" y="6050939"/>
            <a:ext cx="12793093" cy="7402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1358" y="2922484"/>
            <a:ext cx="2334663" cy="14510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45175" y="3278604"/>
            <a:ext cx="2048984" cy="7273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52674" y="3574831"/>
            <a:ext cx="721839" cy="18487"/>
            <a:chOff x="3552674" y="3574831"/>
            <a:chExt cx="721839" cy="184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2674" y="3574831"/>
              <a:ext cx="721839" cy="184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39843" y="2904395"/>
            <a:ext cx="2318510" cy="14523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83823" y="3301128"/>
            <a:ext cx="2022203" cy="10750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81807" y="3574831"/>
            <a:ext cx="721839" cy="18487"/>
            <a:chOff x="8981807" y="3574831"/>
            <a:chExt cx="721839" cy="184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81807" y="3574831"/>
              <a:ext cx="721839" cy="1848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17758" y="4511443"/>
            <a:ext cx="2335463" cy="14510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45175" y="4867556"/>
            <a:ext cx="2049136" cy="7273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52674" y="5163789"/>
            <a:ext cx="721839" cy="18487"/>
            <a:chOff x="3552674" y="5163789"/>
            <a:chExt cx="721839" cy="184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52674" y="5163789"/>
              <a:ext cx="721839" cy="1848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40339" y="4493350"/>
            <a:ext cx="2316996" cy="146190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83823" y="4890080"/>
            <a:ext cx="2022203" cy="10750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81807" y="5163789"/>
            <a:ext cx="721839" cy="18487"/>
            <a:chOff x="8981807" y="5163789"/>
            <a:chExt cx="721839" cy="184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81807" y="5163789"/>
              <a:ext cx="721839" cy="1848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82549" y="2904393"/>
            <a:ext cx="2316995" cy="14619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25918" y="3296128"/>
            <a:ext cx="2022203" cy="107505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623985" y="3569838"/>
            <a:ext cx="721839" cy="18487"/>
            <a:chOff x="13623985" y="3569838"/>
            <a:chExt cx="721839" cy="184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23985" y="3569838"/>
              <a:ext cx="721839" cy="184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445763" y="8321338"/>
            <a:ext cx="540345" cy="540345"/>
            <a:chOff x="16445763" y="8321338"/>
            <a:chExt cx="540345" cy="5403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445763" y="8321338"/>
              <a:ext cx="540345" cy="54034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796620" y="-3526069"/>
            <a:ext cx="13523607" cy="860374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5400000">
            <a:off x="14806698" y="4264409"/>
            <a:ext cx="5314442" cy="4497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1794" y="-5065880"/>
            <a:ext cx="12534785" cy="10659736"/>
            <a:chOff x="-6091794" y="-50658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91794" y="-50658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1722" y="1072465"/>
            <a:ext cx="7211693" cy="27408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24125" y="3322896"/>
            <a:ext cx="13910999" cy="19640"/>
            <a:chOff x="2324125" y="3322896"/>
            <a:chExt cx="13910999" cy="196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4125" y="3322896"/>
              <a:ext cx="13910999" cy="196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09823" y="3507494"/>
            <a:ext cx="813312" cy="8674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08463" y="3643556"/>
            <a:ext cx="1740163" cy="7258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24125" y="6410446"/>
            <a:ext cx="13923930" cy="7293"/>
            <a:chOff x="2324125" y="6410446"/>
            <a:chExt cx="13923930" cy="72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125" y="6410446"/>
              <a:ext cx="13923930" cy="72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1536" y="6547749"/>
            <a:ext cx="943750" cy="9881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08463" y="6726352"/>
            <a:ext cx="1740163" cy="72580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01541" y="7765254"/>
            <a:ext cx="944797" cy="9881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12273" y="7953662"/>
            <a:ext cx="1660782" cy="69574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67902" y="3507494"/>
            <a:ext cx="937121" cy="86747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04058" y="3583326"/>
            <a:ext cx="1660782" cy="6957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24091" y="9490530"/>
            <a:ext cx="13911001" cy="19640"/>
            <a:chOff x="2324091" y="9490530"/>
            <a:chExt cx="13911001" cy="1964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24091" y="9490530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0572" y="9576099"/>
            <a:ext cx="13911001" cy="19640"/>
            <a:chOff x="2330572" y="9576099"/>
            <a:chExt cx="13911001" cy="196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0572" y="9576099"/>
              <a:ext cx="13911001" cy="196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30573" y="3235189"/>
            <a:ext cx="13910999" cy="19640"/>
            <a:chOff x="2330573" y="3235189"/>
            <a:chExt cx="13910999" cy="196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0573" y="3235189"/>
              <a:ext cx="13910999" cy="1964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146957" y="4117208"/>
            <a:ext cx="5389452" cy="192841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154419" y="8365886"/>
            <a:ext cx="6471375" cy="111641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151321" y="7164962"/>
            <a:ext cx="5774990" cy="90473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964746" y="4082738"/>
            <a:ext cx="5245346" cy="192198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76858" y="407245"/>
            <a:ext cx="1289347" cy="46354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1286" y="280085"/>
            <a:ext cx="1738535" cy="527340"/>
            <a:chOff x="961286" y="280085"/>
            <a:chExt cx="1738535" cy="52734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61286" y="280085"/>
              <a:ext cx="1738535" cy="527340"/>
              <a:chOff x="961286" y="280085"/>
              <a:chExt cx="1738535" cy="52734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61286" y="280085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8008" y="379286"/>
              <a:ext cx="1584604" cy="4682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79624" y="1587624"/>
            <a:ext cx="540345" cy="540345"/>
            <a:chOff x="9279624" y="1587624"/>
            <a:chExt cx="540345" cy="54034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279624" y="1587624"/>
              <a:ext cx="540345" cy="54034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850687" y="6648266"/>
            <a:ext cx="1269732" cy="88567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611248" y="6730598"/>
            <a:ext cx="1974763" cy="70583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919893" y="7163735"/>
            <a:ext cx="5683393" cy="21969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7853" y="1197798"/>
            <a:ext cx="15573811" cy="7464860"/>
            <a:chOff x="437853" y="1197798"/>
            <a:chExt cx="15573811" cy="74648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853" y="1197798"/>
              <a:ext cx="15573811" cy="74648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38291" y="462489"/>
            <a:ext cx="221056" cy="221056"/>
            <a:chOff x="3638291" y="462489"/>
            <a:chExt cx="221056" cy="2210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340000">
              <a:off x="3638291" y="462489"/>
              <a:ext cx="221056" cy="221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27091" y="469667"/>
            <a:ext cx="221056" cy="221056"/>
            <a:chOff x="3227091" y="469667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340000">
              <a:off x="3227091" y="469667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11715" y="476917"/>
            <a:ext cx="221056" cy="221056"/>
            <a:chOff x="2811715" y="476917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2811715" y="476917"/>
              <a:ext cx="221056" cy="2210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2693" y="7357568"/>
            <a:ext cx="8911202" cy="41576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67335" y="389912"/>
            <a:ext cx="666109" cy="4177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5820" y="414752"/>
              <a:ext cx="1612919" cy="4326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39630" y="8295906"/>
            <a:ext cx="540345" cy="540345"/>
            <a:chOff x="2539630" y="8295906"/>
            <a:chExt cx="540345" cy="5403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39630" y="8295906"/>
              <a:ext cx="540345" cy="5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66713" y="4443557"/>
            <a:ext cx="9982757" cy="8635682"/>
            <a:chOff x="11366713" y="4443557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6713" y="4443557"/>
              <a:ext cx="9982757" cy="8635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964" y="6806309"/>
            <a:ext cx="8910717" cy="4157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9714381"/>
            <a:ext cx="18400000" cy="1032705"/>
            <a:chOff x="0" y="9714381"/>
            <a:chExt cx="18400000" cy="10327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714381"/>
              <a:ext cx="18400000" cy="10327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67335" y="389912"/>
            <a:ext cx="540680" cy="4177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5820" y="414752"/>
              <a:ext cx="1612919" cy="4326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1113" y="7042718"/>
            <a:ext cx="540345" cy="540345"/>
            <a:chOff x="691113" y="7042718"/>
            <a:chExt cx="540345" cy="5403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1113" y="7042718"/>
              <a:ext cx="540345" cy="5403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87871" y="1304075"/>
            <a:ext cx="14390785" cy="5786933"/>
            <a:chOff x="2487871" y="1304075"/>
            <a:chExt cx="14390785" cy="57869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87871" y="1304075"/>
              <a:ext cx="14390785" cy="57869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518" y="840949"/>
            <a:ext cx="8813983" cy="32779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76858" y="407245"/>
            <a:ext cx="1289347" cy="4635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630" y="420533"/>
              <a:ext cx="1641100" cy="3970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72685" y="1351521"/>
            <a:ext cx="540345" cy="540345"/>
            <a:chOff x="8872685" y="1351521"/>
            <a:chExt cx="540345" cy="5403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2685" y="1351521"/>
              <a:ext cx="540345" cy="5403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73935" y="3274637"/>
            <a:ext cx="15589298" cy="5777949"/>
            <a:chOff x="1673935" y="3274637"/>
            <a:chExt cx="15589298" cy="57779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3935" y="3274637"/>
              <a:ext cx="15589298" cy="5777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5858" y="859109"/>
            <a:ext cx="8583688" cy="4157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67335" y="389912"/>
            <a:ext cx="552585" cy="4177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630" y="420533"/>
              <a:ext cx="1641100" cy="3970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66097" y="3337789"/>
            <a:ext cx="540345" cy="540345"/>
            <a:chOff x="3766097" y="3337789"/>
            <a:chExt cx="540345" cy="5403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66097" y="3337789"/>
              <a:ext cx="540345" cy="5403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53774" y="3048050"/>
            <a:ext cx="10606205" cy="6862037"/>
            <a:chOff x="4953774" y="3048050"/>
            <a:chExt cx="10606205" cy="68620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53774" y="3048050"/>
              <a:ext cx="10606205" cy="6862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285" y="3461032"/>
            <a:ext cx="15752844" cy="12993541"/>
            <a:chOff x="9607285" y="3461032"/>
            <a:chExt cx="15752844" cy="12993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285" y="3461032"/>
              <a:ext cx="15752844" cy="12993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4286" y="9253010"/>
            <a:ext cx="18400000" cy="1032705"/>
            <a:chOff x="-114286" y="9253010"/>
            <a:chExt cx="18400000" cy="1032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286" y="9253010"/>
              <a:ext cx="18400000" cy="10327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2963" y="9444965"/>
            <a:ext cx="7282477" cy="7020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86865" y="1004639"/>
            <a:ext cx="8010391" cy="14286"/>
            <a:chOff x="-186865" y="1004639"/>
            <a:chExt cx="8010391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6865" y="1004639"/>
              <a:ext cx="8010391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18179" y="633085"/>
            <a:ext cx="2535071" cy="768948"/>
            <a:chOff x="7818179" y="633085"/>
            <a:chExt cx="2535071" cy="7689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8179" y="633085"/>
              <a:ext cx="2535071" cy="7689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3135" y="785926"/>
            <a:ext cx="2393888" cy="6105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53250" y="1004639"/>
            <a:ext cx="8010391" cy="14286"/>
            <a:chOff x="10353250" y="1004639"/>
            <a:chExt cx="8010391" cy="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53250" y="1004639"/>
              <a:ext cx="8010391" cy="14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80686" y="2117562"/>
            <a:ext cx="11584723" cy="58277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75536" y="6763631"/>
            <a:ext cx="6791010" cy="8427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57292" y="4494484"/>
            <a:ext cx="598866" cy="598866"/>
            <a:chOff x="4157292" y="4494484"/>
            <a:chExt cx="598866" cy="5988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57292" y="4494484"/>
              <a:ext cx="598866" cy="5988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80010" y="4494484"/>
            <a:ext cx="598866" cy="598866"/>
            <a:chOff x="13480010" y="4494484"/>
            <a:chExt cx="598866" cy="5988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80010" y="4494484"/>
              <a:ext cx="598866" cy="598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2023-07-12T20:26:04Z</dcterms:created>
  <dcterms:modified xsi:type="dcterms:W3CDTF">2023-07-12T20:26:04Z</dcterms:modified>
</cp:coreProperties>
</file>